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3" y="7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18351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3705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97661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70460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21778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41942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936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32053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7967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0237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2356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3FE42E8-8B57-452D-A122-4DCE9AC771EF}" type="datetime1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901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E268116-E2A7-4F98-8812-192B4975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A61FE77-8AAA-1A96-33E5-9FDCD6A14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999" y="4550229"/>
            <a:ext cx="10909073" cy="1057655"/>
          </a:xfrm>
        </p:spPr>
        <p:txBody>
          <a:bodyPr>
            <a:normAutofit/>
          </a:bodyPr>
          <a:lstStyle/>
          <a:p>
            <a:pPr algn="ctr"/>
            <a:r>
              <a:rPr lang="pl-PL" sz="6000" dirty="0"/>
              <a:t>Git i </a:t>
            </a:r>
            <a:r>
              <a:rPr lang="pl-PL" sz="6000" dirty="0" err="1"/>
              <a:t>Github</a:t>
            </a:r>
            <a:r>
              <a:rPr lang="pl-PL" sz="6000" dirty="0"/>
              <a:t> - co to takiego?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6F6903C4-A9D4-904A-18B1-773F9D50D2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3999" y="5727515"/>
            <a:ext cx="10925101" cy="515477"/>
          </a:xfrm>
        </p:spPr>
        <p:txBody>
          <a:bodyPr>
            <a:normAutofit/>
          </a:bodyPr>
          <a:lstStyle/>
          <a:p>
            <a:r>
              <a:rPr lang="pl-PL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Aneta Kaczmarczyk, Anna </a:t>
            </a:r>
            <a:r>
              <a:rPr lang="pl-PL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jasielec</a:t>
            </a:r>
            <a:r>
              <a:rPr lang="pl-PL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Wojciech </a:t>
            </a:r>
            <a:r>
              <a:rPr lang="pl-PL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JurGielewicz</a:t>
            </a:r>
            <a:endParaRPr lang="pl-PL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5" name="Picture 3" descr="Sieć połączonych kropek">
            <a:extLst>
              <a:ext uri="{FF2B5EF4-FFF2-40B4-BE49-F238E27FC236}">
                <a16:creationId xmlns:a16="http://schemas.microsoft.com/office/drawing/2014/main" id="{56070890-D815-EF30-82A5-95ED9E6549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25" r="-1" b="13125"/>
          <a:stretch/>
        </p:blipFill>
        <p:spPr>
          <a:xfrm>
            <a:off x="635457" y="640080"/>
            <a:ext cx="10916463" cy="3602736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3D8893D-DEBE-4F67-901F-166F75E9C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FBEFFA83-BC6D-4CD2-A2BA-98AD67423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B5696BF-D495-4CAC-AA8A-4EBFF2C32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06780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B4567B1-1945-A841-27F9-AA844BE26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Czym jest Git?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962532D-6E87-280E-BFCE-5C40F9608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53050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Zbliżenie gry w klasy na chodniku">
            <a:extLst>
              <a:ext uri="{FF2B5EF4-FFF2-40B4-BE49-F238E27FC236}">
                <a16:creationId xmlns:a16="http://schemas.microsoft.com/office/drawing/2014/main" id="{CECE8A6B-5AC2-C92F-7760-388DC1F645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7097" b="86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36934DED-93A0-9FEB-AF4B-C80B08086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Czym</a:t>
            </a: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jest </a:t>
            </a:r>
            <a:r>
              <a:rPr lang="en-US" sz="8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repozytorium</a:t>
            </a: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7AB95BF-57D0-4E49-9EF2-408B47C8D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1C520CBD-F82E-44E4-BDA5-128716AD7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18AE32-A526-42FC-A854-732740BD3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43456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DC0794-CCF9-6312-2EFD-36FE9BBA8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Repozytorium</a:t>
            </a:r>
            <a:endParaRPr lang="pl-PL" dirty="0"/>
          </a:p>
        </p:txBody>
      </p:sp>
      <p:pic>
        <p:nvPicPr>
          <p:cNvPr id="41" name="Symbol zastępczy zawartości 40" descr="Osoba w słuchawkach rozsyłająca kociak">
            <a:extLst>
              <a:ext uri="{FF2B5EF4-FFF2-40B4-BE49-F238E27FC236}">
                <a16:creationId xmlns:a16="http://schemas.microsoft.com/office/drawing/2014/main" id="{E72DB94A-D29F-F92F-2482-7F719DE51E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195358"/>
            <a:ext cx="6492875" cy="4330760"/>
          </a:xfrm>
        </p:spPr>
      </p:pic>
      <p:sp>
        <p:nvSpPr>
          <p:cNvPr id="39" name="Symbol zastępczy tekstu 38">
            <a:extLst>
              <a:ext uri="{FF2B5EF4-FFF2-40B4-BE49-F238E27FC236}">
                <a16:creationId xmlns:a16="http://schemas.microsoft.com/office/drawing/2014/main" id="{E5F2EAF5-1E79-9077-CC95-854D61752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/>
              <a:t>Magazynowanie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/>
              <a:t>Składowanie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/>
              <a:t>Upowszechnianie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/>
              <a:t>Aktualne i archiwalne wersje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/>
              <a:t>Segreguje i kategoryzuje dane 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5430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6D029A47-7F4E-8F12-5F84-4C0517FA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repozytoriów</a:t>
            </a:r>
          </a:p>
        </p:txBody>
      </p:sp>
      <p:pic>
        <p:nvPicPr>
          <p:cNvPr id="9" name="Symbol zastępczy zawartości 8">
            <a:extLst>
              <a:ext uri="{FF2B5EF4-FFF2-40B4-BE49-F238E27FC236}">
                <a16:creationId xmlns:a16="http://schemas.microsoft.com/office/drawing/2014/main" id="{0D62AF6D-F77F-D71D-383B-F1D8125B6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42780" y="1538478"/>
            <a:ext cx="7440121" cy="37810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721E470F-FBAD-20F3-CFD7-D769F9EB3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Instytucjonalne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Dziedzinowe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Projektowe 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FF1023EC-22B1-EEEE-E31E-C4BDF338582E}"/>
              </a:ext>
            </a:extLst>
          </p:cNvPr>
          <p:cNvSpPr txBox="1"/>
          <p:nvPr/>
        </p:nvSpPr>
        <p:spPr>
          <a:xfrm>
            <a:off x="4442780" y="100503"/>
            <a:ext cx="6492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>
                <a:latin typeface="Calibri Light (Nagłówki)"/>
              </a:rPr>
              <a:t>Instytucjonalne</a:t>
            </a:r>
          </a:p>
        </p:txBody>
      </p:sp>
    </p:spTree>
    <p:extLst>
      <p:ext uri="{BB962C8B-B14F-4D97-AF65-F5344CB8AC3E}">
        <p14:creationId xmlns:p14="http://schemas.microsoft.com/office/powerpoint/2010/main" val="865426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6D029A47-7F4E-8F12-5F84-4C0517FA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repozytoriów</a:t>
            </a:r>
          </a:p>
        </p:txBody>
      </p:sp>
      <p:pic>
        <p:nvPicPr>
          <p:cNvPr id="9" name="Symbol zastępczy zawartości 8">
            <a:extLst>
              <a:ext uri="{FF2B5EF4-FFF2-40B4-BE49-F238E27FC236}">
                <a16:creationId xmlns:a16="http://schemas.microsoft.com/office/drawing/2014/main" id="{0D62AF6D-F77F-D71D-383B-F1D8125B6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42780" y="1538478"/>
            <a:ext cx="7440121" cy="37810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721E470F-FBAD-20F3-CFD7-D769F9EB3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Instytucjonalne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Dziedzinowe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Projektowe 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FF1023EC-22B1-EEEE-E31E-C4BDF338582E}"/>
              </a:ext>
            </a:extLst>
          </p:cNvPr>
          <p:cNvSpPr txBox="1"/>
          <p:nvPr/>
        </p:nvSpPr>
        <p:spPr>
          <a:xfrm>
            <a:off x="4442780" y="100503"/>
            <a:ext cx="6492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>
                <a:latin typeface="Calibri Light (Nagłówki)"/>
              </a:rPr>
              <a:t>Dziedzinowe</a:t>
            </a:r>
          </a:p>
        </p:txBody>
      </p:sp>
    </p:spTree>
    <p:extLst>
      <p:ext uri="{BB962C8B-B14F-4D97-AF65-F5344CB8AC3E}">
        <p14:creationId xmlns:p14="http://schemas.microsoft.com/office/powerpoint/2010/main" val="262452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6D029A47-7F4E-8F12-5F84-4C0517FA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repozytoriów</a:t>
            </a:r>
          </a:p>
        </p:txBody>
      </p:sp>
      <p:pic>
        <p:nvPicPr>
          <p:cNvPr id="9" name="Symbol zastępczy zawartości 8">
            <a:extLst>
              <a:ext uri="{FF2B5EF4-FFF2-40B4-BE49-F238E27FC236}">
                <a16:creationId xmlns:a16="http://schemas.microsoft.com/office/drawing/2014/main" id="{0D62AF6D-F77F-D71D-383B-F1D8125B6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8505" y="1050206"/>
            <a:ext cx="5130680" cy="26073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721E470F-FBAD-20F3-CFD7-D769F9EB3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Instytucjonalne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Dziedzinowe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Projektowe 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FF1023EC-22B1-EEEE-E31E-C4BDF338582E}"/>
              </a:ext>
            </a:extLst>
          </p:cNvPr>
          <p:cNvSpPr txBox="1"/>
          <p:nvPr/>
        </p:nvSpPr>
        <p:spPr>
          <a:xfrm>
            <a:off x="4442780" y="100503"/>
            <a:ext cx="6492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>
                <a:latin typeface="Calibri Light (Nagłówki)"/>
              </a:rPr>
              <a:t>Projektowe</a:t>
            </a:r>
          </a:p>
        </p:txBody>
      </p:sp>
      <p:pic>
        <p:nvPicPr>
          <p:cNvPr id="2" name="Symbol zastępczy zawartości 8">
            <a:extLst>
              <a:ext uri="{FF2B5EF4-FFF2-40B4-BE49-F238E27FC236}">
                <a16:creationId xmlns:a16="http://schemas.microsoft.com/office/drawing/2014/main" id="{4646E0CC-E0C3-2500-AA3B-72517ACDEC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29102" y="2625292"/>
            <a:ext cx="4391284" cy="3980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7932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Zbliżenie gry w klasy na chodniku">
            <a:extLst>
              <a:ext uri="{FF2B5EF4-FFF2-40B4-BE49-F238E27FC236}">
                <a16:creationId xmlns:a16="http://schemas.microsoft.com/office/drawing/2014/main" id="{CECE8A6B-5AC2-C92F-7760-388DC1F645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7097" b="86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36934DED-93A0-9FEB-AF4B-C80B08086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Czym</a:t>
            </a: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jest </a:t>
            </a:r>
            <a:r>
              <a:rPr lang="pl-PL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ciągła integracja</a:t>
            </a: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2263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DC0794-CCF9-6312-2EFD-36FE9BBA8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25180"/>
            <a:ext cx="3200400" cy="715967"/>
          </a:xfrm>
        </p:spPr>
        <p:txBody>
          <a:bodyPr>
            <a:normAutofit fontScale="90000"/>
          </a:bodyPr>
          <a:lstStyle/>
          <a:p>
            <a:r>
              <a:rPr lang="pl-PL" dirty="0"/>
              <a:t>Aspekty ciągłej integracja</a:t>
            </a:r>
          </a:p>
        </p:txBody>
      </p:sp>
      <p:sp>
        <p:nvSpPr>
          <p:cNvPr id="39" name="Symbol zastępczy tekstu 38">
            <a:extLst>
              <a:ext uri="{FF2B5EF4-FFF2-40B4-BE49-F238E27FC236}">
                <a16:creationId xmlns:a16="http://schemas.microsoft.com/office/drawing/2014/main" id="{E5F2EAF5-1E79-9077-CC95-854D61752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462400"/>
            <a:ext cx="3200400" cy="347534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Automatyzacja testów i kompilacji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Częste łączenie kodu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Testy automatyczne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Raportowanie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Natychmiastowe rozwiązywanie błędów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5484BDDA-4AA0-1676-DE0B-EA9330922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600" y="236375"/>
            <a:ext cx="6492240" cy="715967"/>
          </a:xfrm>
        </p:spPr>
        <p:txBody>
          <a:bodyPr/>
          <a:lstStyle/>
          <a:p>
            <a:endParaRPr lang="pl-PL" dirty="0"/>
          </a:p>
        </p:txBody>
      </p:sp>
      <p:pic>
        <p:nvPicPr>
          <p:cNvPr id="1026" name="Picture 2" descr="zautomatyzowane wdrazanie">
            <a:extLst>
              <a:ext uri="{FF2B5EF4-FFF2-40B4-BE49-F238E27FC236}">
                <a16:creationId xmlns:a16="http://schemas.microsoft.com/office/drawing/2014/main" id="{9274E072-5C25-1E02-9113-9A72283FE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620" y="1335365"/>
            <a:ext cx="6934200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062168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kcja">
  <a:themeElements>
    <a:clrScheme name="Retrospekcj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kcj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kcj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</TotalTime>
  <Words>75</Words>
  <Application>Microsoft Office PowerPoint</Application>
  <PresentationFormat>Panoramiczny</PresentationFormat>
  <Paragraphs>32</Paragraphs>
  <Slides>9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Calibri Light (Nagłówki)</vt:lpstr>
      <vt:lpstr>Retrospekcja</vt:lpstr>
      <vt:lpstr>Git i Github - co to takiego?</vt:lpstr>
      <vt:lpstr>Czym jest Git?</vt:lpstr>
      <vt:lpstr>Czym jest repozytorium?</vt:lpstr>
      <vt:lpstr>Repozytorium</vt:lpstr>
      <vt:lpstr>Typy repozytoriów</vt:lpstr>
      <vt:lpstr>Typy repozytoriów</vt:lpstr>
      <vt:lpstr>Typy repozytoriów</vt:lpstr>
      <vt:lpstr>Czym jest ciągła integracja?</vt:lpstr>
      <vt:lpstr>Aspekty ciągłej integracja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i Github - co to takiego?</dc:title>
  <dc:creator>Wojciech Jurgielewicz</dc:creator>
  <cp:lastModifiedBy>Ania Jasielec</cp:lastModifiedBy>
  <cp:revision>5</cp:revision>
  <dcterms:created xsi:type="dcterms:W3CDTF">2023-11-04T10:43:10Z</dcterms:created>
  <dcterms:modified xsi:type="dcterms:W3CDTF">2023-11-04T13:04:44Z</dcterms:modified>
</cp:coreProperties>
</file>

<file path=docProps/thumbnail.jpeg>
</file>